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2"/>
  </p:notesMasterIdLst>
  <p:handoutMasterIdLst>
    <p:handoutMasterId r:id="rId13"/>
  </p:handoutMasterIdLst>
  <p:sldIdLst>
    <p:sldId id="507" r:id="rId2"/>
    <p:sldId id="508" r:id="rId3"/>
    <p:sldId id="522" r:id="rId4"/>
    <p:sldId id="509" r:id="rId5"/>
    <p:sldId id="512" r:id="rId6"/>
    <p:sldId id="518" r:id="rId7"/>
    <p:sldId id="519" r:id="rId8"/>
    <p:sldId id="521" r:id="rId9"/>
    <p:sldId id="520" r:id="rId10"/>
    <p:sldId id="510" r:id="rId11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ubalem Fekade" initials="WF" lastIdx="32" clrIdx="0"/>
  <p:cmAuthor id="1" name="Abdulkarim Seid" initials="Ak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3399"/>
    <a:srgbClr val="1284EC"/>
    <a:srgbClr val="FFFF00"/>
    <a:srgbClr val="339966"/>
    <a:srgbClr val="FFCC99"/>
    <a:srgbClr val="F40225"/>
    <a:srgbClr val="99FF99"/>
    <a:srgbClr val="E50101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4660"/>
  </p:normalViewPr>
  <p:slideViewPr>
    <p:cSldViewPr>
      <p:cViewPr>
        <p:scale>
          <a:sx n="66" d="100"/>
          <a:sy n="66" d="100"/>
        </p:scale>
        <p:origin x="-14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F5C911-D86A-463D-99C9-76FBC425B402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5A288F-3D00-4289-BC2D-5C6857C1C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947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EE892F-F061-4D5F-AF4A-27409A759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1309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51648" cy="615553"/>
          </a:xfrm>
          <a:ln>
            <a:noFill/>
          </a:ln>
        </p:spPr>
        <p:txBody>
          <a:bodyPr vert="horz" tIns="0" rIns="0" bIns="0" anchor="t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  <a:ln>
            <a:noFill/>
          </a:ln>
        </p:spPr>
        <p:txBody>
          <a:bodyPr vert="horz" lIns="0" tIns="0" rIns="0" bIns="0" anchor="t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>
              <a:defRPr lang="en-US" sz="4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62000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82116F66-1006-4D30-B941-9B75DCB037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2240D-74F8-4C42-9189-28C99923FF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AA6DB-1415-4A43-97DF-AFE1AA7037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9144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8A0E1-0D79-4739-AE26-12D996DE01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BC66D-BC20-4DA2-8AA7-76C2AC95D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9700-DFEA-4AE2-A647-5B18B93ACB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5A3A7-574C-4F91-82E9-00097C5F02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547DD-6A61-4557-A8AB-B60A802D98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BCAD-9A32-4A31-957C-744A4E051A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CE92114-44D7-487B-AB24-508C538E35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153400" cy="958056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28600" y="1070154"/>
            <a:ext cx="8763000" cy="525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000">
                <a:solidFill>
                  <a:schemeClr val="tx2">
                    <a:shade val="90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defRPr>
            </a:lvl1pPr>
          </a:lstStyle>
          <a:p>
            <a:pPr>
              <a:defRPr/>
            </a:pPr>
            <a:fld id="{9F7F8A61-D12F-4FAD-BC93-CEE373ED85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83184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52400"/>
            <a:ext cx="619337" cy="77882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D:\NB%20DSS%201.2%20DVD\NB%20DSS%201.2%20Setup\NB%20DSS%201.2%20-%20Installation%20guide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 txBox="1">
            <a:spLocks/>
          </p:cNvSpPr>
          <p:nvPr/>
        </p:nvSpPr>
        <p:spPr bwMode="auto">
          <a:xfrm>
            <a:off x="6325170" y="6159195"/>
            <a:ext cx="274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600" i="1" dirty="0" smtClean="0">
                <a:solidFill>
                  <a:srgbClr val="003399"/>
                </a:solidFill>
                <a:latin typeface="Lucida Sans" pitchFamily="34" charset="0"/>
              </a:rPr>
              <a:t>DSS Installation Module</a:t>
            </a:r>
          </a:p>
          <a:p>
            <a:pPr algn="r" eaLnBrk="1" hangingPunct="1"/>
            <a:r>
              <a:rPr lang="en-US" sz="1600" i="1" dirty="0" smtClean="0">
                <a:solidFill>
                  <a:srgbClr val="003399"/>
                </a:solidFill>
                <a:latin typeface="Lucida Sans" pitchFamily="34" charset="0"/>
              </a:rPr>
              <a:t>NBI Secretariat </a:t>
            </a:r>
            <a:endParaRPr lang="en-US" sz="1600" i="1" dirty="0">
              <a:solidFill>
                <a:srgbClr val="003399"/>
              </a:solidFill>
              <a:latin typeface="Lucida Sans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51648" cy="914400"/>
          </a:xfrm>
        </p:spPr>
        <p:txBody>
          <a:bodyPr/>
          <a:lstStyle/>
          <a:p>
            <a:r>
              <a:rPr lang="en-US" sz="4800" dirty="0" smtClean="0"/>
              <a:t>DSS Training Material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DSS Installation Training Module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/>
          <a:lstStyle/>
          <a:p>
            <a:r>
              <a:rPr lang="en-US" dirty="0" smtClean="0"/>
              <a:t>Question 1: The DSS can run on Windows XP. (True / False)</a:t>
            </a:r>
          </a:p>
          <a:p>
            <a:r>
              <a:rPr lang="en-US" dirty="0" smtClean="0"/>
              <a:t>Question 2: What are the two editions of the DSS? Explain the differences between them.</a:t>
            </a:r>
          </a:p>
          <a:p>
            <a:r>
              <a:rPr lang="en-US" dirty="0" smtClean="0"/>
              <a:t>Question 3:	The DSS has no software prerequisites. (True / False)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 in this module?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module Introduces you to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DSS hardware requirements.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DSS Editions and installation privileges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Software Prerequisites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 Licensing requirements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Steps to install the DSS.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General Installation Information 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DSS hardware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762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Recommended Minimum hardware requirements are: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553200" cy="479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DSS Editions and installation privileges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DSS comes in two editions:</a:t>
            </a:r>
          </a:p>
          <a:p>
            <a:pPr lvl="1"/>
            <a:r>
              <a:rPr lang="en-US" dirty="0" smtClean="0"/>
              <a:t>The 'Professional‘ in which the database server is the same machine. </a:t>
            </a:r>
          </a:p>
          <a:p>
            <a:pPr lvl="1"/>
            <a:r>
              <a:rPr lang="en-US" dirty="0" smtClean="0"/>
              <a:t>The 'Corporate‘ where there is a centralized database server where </a:t>
            </a:r>
            <a:r>
              <a:rPr lang="en-US" dirty="0" err="1" smtClean="0"/>
              <a:t>postgress</a:t>
            </a:r>
            <a:r>
              <a:rPr lang="en-US" dirty="0" smtClean="0"/>
              <a:t> and </a:t>
            </a:r>
            <a:r>
              <a:rPr lang="en-US" dirty="0" err="1" smtClean="0"/>
              <a:t>postgis</a:t>
            </a:r>
            <a:r>
              <a:rPr lang="en-US" dirty="0" smtClean="0"/>
              <a:t> reside. </a:t>
            </a:r>
          </a:p>
          <a:p>
            <a:r>
              <a:rPr lang="en-US" dirty="0" smtClean="0"/>
              <a:t>A professional edition can be turned into corporate by allowing others to connect to the database server.</a:t>
            </a:r>
          </a:p>
          <a:p>
            <a:r>
              <a:rPr lang="en-US" dirty="0" smtClean="0"/>
              <a:t>  The installation of both editions does require administrative privileges.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Prerequisites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the Operating system requirements specified in the minimum </a:t>
            </a:r>
            <a:r>
              <a:rPr lang="en-US" dirty="0" err="1" smtClean="0"/>
              <a:t>requiremnts</a:t>
            </a:r>
            <a:r>
              <a:rPr lang="en-US" dirty="0" smtClean="0"/>
              <a:t>, the DSS requires:</a:t>
            </a:r>
          </a:p>
          <a:p>
            <a:pPr lvl="1"/>
            <a:r>
              <a:rPr lang="en-US" dirty="0" smtClean="0"/>
              <a:t> Microsoft .NET Framework 4.0 to be installed. </a:t>
            </a:r>
          </a:p>
          <a:p>
            <a:pPr lvl="1"/>
            <a:r>
              <a:rPr lang="en-US" dirty="0" smtClean="0"/>
              <a:t>To install Microsoft </a:t>
            </a:r>
            <a:r>
              <a:rPr lang="en-US" dirty="0" err="1" smtClean="0"/>
              <a:t>.Net</a:t>
            </a:r>
            <a:r>
              <a:rPr lang="en-US" dirty="0" smtClean="0"/>
              <a:t> Framework 4.0, you should locate it from the prerequisites folder on the MIKE By DHI DVD or download a copy from the Internet from </a:t>
            </a:r>
            <a:r>
              <a:rPr lang="en-US" u="sng" dirty="0" smtClean="0">
                <a:hlinkClick r:id="rId2"/>
              </a:rPr>
              <a:t>http://www.microsoft.com/en-us/download/details.aspx?id=17851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Licensing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order to use the DSS, you have to obtain the following:</a:t>
            </a:r>
          </a:p>
          <a:p>
            <a:pPr lvl="1"/>
            <a:r>
              <a:rPr lang="en-US" dirty="0" smtClean="0"/>
              <a:t>A hardware key (Dongle)</a:t>
            </a:r>
          </a:p>
          <a:p>
            <a:pPr lvl="1"/>
            <a:r>
              <a:rPr lang="en-US" dirty="0" smtClean="0"/>
              <a:t>A license file that is associated with the above hardware key.</a:t>
            </a:r>
          </a:p>
          <a:p>
            <a:r>
              <a:rPr lang="en-US" sz="2800" dirty="0" smtClean="0"/>
              <a:t>The hardware key and its associated license file can be obtained from the NBI secretariat and they can be used for either the 'Professional' or the 'Corporate' editions. </a:t>
            </a:r>
          </a:p>
          <a:p>
            <a:r>
              <a:rPr lang="en-US" sz="2800" dirty="0" smtClean="0"/>
              <a:t>A hardware key can hold more than one license for the corporate edition.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Steps to </a:t>
            </a:r>
            <a:r>
              <a:rPr lang="en-US" sz="9600" dirty="0" smtClean="0"/>
              <a:t>Install </a:t>
            </a:r>
            <a:r>
              <a:rPr lang="en-US" sz="9600" dirty="0" smtClean="0"/>
              <a:t>the DSS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install the DSS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install the DSS you need to follow the following steps:</a:t>
            </a:r>
          </a:p>
          <a:p>
            <a:pPr lvl="1"/>
            <a:r>
              <a:rPr lang="en-US" dirty="0" smtClean="0"/>
              <a:t>Installation of MIKE Zero (Includes installation of Mike 11 and Mike Hydro)</a:t>
            </a:r>
          </a:p>
          <a:p>
            <a:pPr lvl="1"/>
            <a:r>
              <a:rPr lang="en-US" dirty="0" smtClean="0"/>
              <a:t>installation of MIKE by DHI License (Stand-alone or Network)</a:t>
            </a:r>
          </a:p>
          <a:p>
            <a:pPr lvl="1"/>
            <a:r>
              <a:rPr lang="en-US" dirty="0" smtClean="0"/>
              <a:t>installation of </a:t>
            </a:r>
            <a:r>
              <a:rPr lang="en-US" dirty="0" err="1" smtClean="0"/>
              <a:t>PostgreSQL</a:t>
            </a:r>
            <a:r>
              <a:rPr lang="en-US" dirty="0" smtClean="0"/>
              <a:t> database on Windows and configuring </a:t>
            </a:r>
            <a:r>
              <a:rPr lang="en-US" dirty="0" err="1" smtClean="0"/>
              <a:t>PostgreSQL</a:t>
            </a:r>
            <a:r>
              <a:rPr lang="en-US" dirty="0" smtClean="0"/>
              <a:t> on Windows to allow remote connections which is needed only for NB DSS Corporate edition under Windows.</a:t>
            </a:r>
          </a:p>
          <a:p>
            <a:pPr lvl="1"/>
            <a:r>
              <a:rPr lang="en-US" dirty="0" smtClean="0"/>
              <a:t>installation of </a:t>
            </a:r>
            <a:r>
              <a:rPr lang="en-US" dirty="0" err="1" smtClean="0"/>
              <a:t>PostGIS</a:t>
            </a:r>
            <a:r>
              <a:rPr lang="en-US" dirty="0" smtClean="0"/>
              <a:t> on Windows</a:t>
            </a:r>
          </a:p>
          <a:p>
            <a:pPr lvl="1"/>
            <a:r>
              <a:rPr lang="en-US" dirty="0" smtClean="0"/>
              <a:t>DSS installation.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8012</TotalTime>
  <Words>388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DSS Training Material</vt:lpstr>
      <vt:lpstr>What you learn in this module?</vt:lpstr>
      <vt:lpstr>Slide 3</vt:lpstr>
      <vt:lpstr>The DSS hardware requirements</vt:lpstr>
      <vt:lpstr>DSS Editions and installation privileges</vt:lpstr>
      <vt:lpstr>Software Prerequisites</vt:lpstr>
      <vt:lpstr>Licensing requirements</vt:lpstr>
      <vt:lpstr>Slide 8</vt:lpstr>
      <vt:lpstr>Steps to install the DSS</vt:lpstr>
      <vt:lpstr>Review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NILE BASIN INITIATIVE</dc:title>
  <dc:creator>John Ogwang</dc:creator>
  <cp:lastModifiedBy>Mohamed Hassan</cp:lastModifiedBy>
  <cp:revision>776</cp:revision>
  <dcterms:created xsi:type="dcterms:W3CDTF">2009-05-10T06:24:45Z</dcterms:created>
  <dcterms:modified xsi:type="dcterms:W3CDTF">2015-01-22T20:52:30Z</dcterms:modified>
</cp:coreProperties>
</file>